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n\Desktop\&#1048;&#1053;&#1060;&#1054;&#1043;&#1056;&#1040;&#1060;&#1048;&#1050;&#1040;\2025%20&#1075;&#1086;&#1076;\&#1085;&#1072;%2001.12.2025%20&#1075;\&#1090;&#1072;&#1073;.%20&#1080;%20&#1076;&#1080;&#1072;&#1075;&#1088;&#1072;&#1084;&#1084;&#1099;%20&#1085;&#1072;%2001.11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Динамика муниципального долга Тонкинского муниципального округа, руб.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'таб. к муниц.долгу'!$B$5</c:f>
              <c:strCache>
                <c:ptCount val="1"/>
                <c:pt idx="0">
                  <c:v>Муниципальный долг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6.8527542823654626E-3"/>
                  <c:y val="1.0348753280839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852000178830267E-3"/>
                  <c:y val="1.24268372703412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8231287863403838E-3"/>
                  <c:y val="1.0404527559055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2045387337201167E-3"/>
                  <c:y val="8.31988188976377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4600327819579655E-3"/>
                  <c:y val="8.33070866141732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2089556258547625E-3"/>
                  <c:y val="1.041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472637083903175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5771148968305572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094527416780635E-2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6.8407963548789688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6.8407963548789688E-3"/>
                  <c:y val="8.33333333333333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5.472637083903175E-3"/>
                  <c:y val="6.25000000000000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 к муниц.долгу'!$C$4:$N$4</c:f>
              <c:strCache>
                <c:ptCount val="12"/>
                <c:pt idx="0">
                  <c:v>на 01.01.2025 </c:v>
                </c:pt>
                <c:pt idx="1">
                  <c:v>на 01.02.2025 </c:v>
                </c:pt>
                <c:pt idx="2">
                  <c:v>на 01.03.2025 </c:v>
                </c:pt>
                <c:pt idx="3">
                  <c:v>на 01.04.2025 </c:v>
                </c:pt>
                <c:pt idx="4">
                  <c:v>на 01.05.2025 </c:v>
                </c:pt>
                <c:pt idx="5">
                  <c:v>на 01.06.2025 </c:v>
                </c:pt>
                <c:pt idx="6">
                  <c:v>на 01.07.2025 </c:v>
                </c:pt>
                <c:pt idx="7">
                  <c:v>на 01.08.2025 </c:v>
                </c:pt>
                <c:pt idx="8">
                  <c:v>на 01.09.2025 </c:v>
                </c:pt>
                <c:pt idx="9">
                  <c:v>на 01.10.2025 </c:v>
                </c:pt>
                <c:pt idx="10">
                  <c:v>на 01.11.2025 </c:v>
                </c:pt>
                <c:pt idx="11">
                  <c:v>на 01.12.2025 </c:v>
                </c:pt>
              </c:strCache>
            </c:strRef>
          </c:cat>
          <c:val>
            <c:numRef>
              <c:f>'таб. к муниц.долгу'!$C$5:$N$5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2334592"/>
        <c:axId val="32336896"/>
        <c:axId val="0"/>
      </c:bar3DChart>
      <c:catAx>
        <c:axId val="323345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800" b="1">
                <a:latin typeface="Arial Narrow" pitchFamily="34" charset="0"/>
              </a:defRPr>
            </a:pPr>
            <a:endParaRPr lang="ru-RU"/>
          </a:p>
        </c:txPr>
        <c:crossAx val="32336896"/>
        <c:crosses val="autoZero"/>
        <c:auto val="1"/>
        <c:lblAlgn val="ctr"/>
        <c:lblOffset val="100"/>
        <c:noMultiLvlLbl val="0"/>
      </c:catAx>
      <c:valAx>
        <c:axId val="32336896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323345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5151000107616129E-2"/>
          <c:y val="0.9418453310946584"/>
          <c:w val="0.76944148086707986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567871"/>
              </p:ext>
            </p:extLst>
          </p:nvPr>
        </p:nvGraphicFramePr>
        <p:xfrm>
          <a:off x="107504" y="116632"/>
          <a:ext cx="8928992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589065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21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13</cp:revision>
  <dcterms:created xsi:type="dcterms:W3CDTF">2023-04-13T07:41:36Z</dcterms:created>
  <dcterms:modified xsi:type="dcterms:W3CDTF">2026-03-02T10:58:16Z</dcterms:modified>
</cp:coreProperties>
</file>